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110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11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717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70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84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9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56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30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1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15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71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37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8536" y="148055"/>
            <a:ext cx="11887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марка: </a:t>
            </a:r>
            <a:r>
              <a:rPr lang="ru-RU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Киа</a:t>
            </a:r>
            <a:r>
              <a:rPr lang="ru-R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цвет: тёмно-зелёный, ГРЗ: В472НС156, брошено по адресу: г. Москва, район Щербинка, ул. Спортивная, вблизи д. 9; 2) марка: Мерседес, цвет: белый, ГРЗ: О064СТ47, брошено по адресу: г. Москва, район Щербинка, ул. Спортивная, вблизи д. 9. 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</a:p>
          <a:p>
            <a:pPr algn="ctr">
              <a:spcAft>
                <a:spcPts val="0"/>
              </a:spcAft>
            </a:pPr>
            <a:endParaRPr lang="ru-RU" sz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723" y="2791630"/>
            <a:ext cx="3259375" cy="23310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208" y="2791630"/>
            <a:ext cx="2683300" cy="24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33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233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9</cp:revision>
  <dcterms:created xsi:type="dcterms:W3CDTF">2026-06-05T10:30:30Z</dcterms:created>
  <dcterms:modified xsi:type="dcterms:W3CDTF">2026-06-24T11:57:23Z</dcterms:modified>
</cp:coreProperties>
</file>